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59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509"/>
    <p:restoredTop sz="94631"/>
  </p:normalViewPr>
  <p:slideViewPr>
    <p:cSldViewPr snapToGrid="0" snapToObjects="1" showGuides="1">
      <p:cViewPr varScale="1">
        <p:scale>
          <a:sx n="81" d="100"/>
          <a:sy n="81" d="100"/>
        </p:scale>
        <p:origin x="176" y="6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257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727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76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22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266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46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85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136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21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99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854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A7A14-4520-D443-813F-2B1223B37892}" type="datetimeFigureOut">
              <a:rPr lang="en-US" smtClean="0"/>
              <a:t>3/28/18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BAB9A-7B96-CD4A-BA68-5B66D74DCE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188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520276B-C466-C448-B7AE-B3E3F9D7E7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5B6AA88-7C4C-8E42-92FE-CAD2AAC36E87}"/>
              </a:ext>
            </a:extLst>
          </p:cNvPr>
          <p:cNvSpPr txBox="1">
            <a:spLocks/>
          </p:cNvSpPr>
          <p:nvPr/>
        </p:nvSpPr>
        <p:spPr>
          <a:xfrm>
            <a:off x="628650" y="239126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/>
              <a:t>2018 - San Diego</a:t>
            </a:r>
          </a:p>
        </p:txBody>
      </p:sp>
      <p:pic>
        <p:nvPicPr>
          <p:cNvPr id="9" name="Picture 8" descr="CSUN Assistive Technology Conference">
            <a:extLst>
              <a:ext uri="{FF2B5EF4-FFF2-40B4-BE49-F238E27FC236}">
                <a16:creationId xmlns:a16="http://schemas.microsoft.com/office/drawing/2014/main" id="{F7E6A171-3D7C-C546-9BDC-BD3F0E8FD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717769"/>
            <a:ext cx="7162800" cy="1701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DEC5C8B-66DA-7040-82C5-549339F9A3ED}"/>
              </a:ext>
            </a:extLst>
          </p:cNvPr>
          <p:cNvSpPr txBox="1"/>
          <p:nvPr/>
        </p:nvSpPr>
        <p:spPr>
          <a:xfrm>
            <a:off x="3245355" y="4400961"/>
            <a:ext cx="2653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Brief Summary</a:t>
            </a:r>
          </a:p>
        </p:txBody>
      </p:sp>
    </p:spTree>
    <p:extLst>
      <p:ext uri="{BB962C8B-B14F-4D97-AF65-F5344CB8AC3E}">
        <p14:creationId xmlns:p14="http://schemas.microsoft.com/office/powerpoint/2010/main" val="29202754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9B9B0-0189-1C49-B5C8-A2CAEABE6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Month…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56998-E129-3D49-9260-1BBAB2283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CSUN Conference Knowledge Sharing Event</a:t>
            </a:r>
          </a:p>
          <a:p>
            <a:pPr lvl="1"/>
            <a:r>
              <a:rPr lang="en-US" dirty="0"/>
              <a:t>Lounge A – Date TBD</a:t>
            </a:r>
          </a:p>
        </p:txBody>
      </p:sp>
    </p:spTree>
    <p:extLst>
      <p:ext uri="{BB962C8B-B14F-4D97-AF65-F5344CB8AC3E}">
        <p14:creationId xmlns:p14="http://schemas.microsoft.com/office/powerpoint/2010/main" val="1853944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D64AE-3146-0147-8BDC-7F7F1C1AF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9EAD70-B91A-274D-83B9-450ED8D5D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33rd Year</a:t>
            </a:r>
          </a:p>
          <a:p>
            <a:r>
              <a:rPr lang="en-US" dirty="0"/>
              <a:t>5000 participants</a:t>
            </a:r>
          </a:p>
          <a:p>
            <a:r>
              <a:rPr lang="en-US" dirty="0"/>
              <a:t>Keynote by Daniel Goldstein, attorney who has worked closely with NFB</a:t>
            </a:r>
          </a:p>
          <a:p>
            <a:r>
              <a:rPr lang="en-US" dirty="0"/>
              <a:t>Conference presentations</a:t>
            </a:r>
          </a:p>
          <a:p>
            <a:r>
              <a:rPr lang="en-US" dirty="0"/>
              <a:t>Exhibit hall</a:t>
            </a:r>
          </a:p>
          <a:p>
            <a:r>
              <a:rPr lang="en-US" dirty="0"/>
              <a:t>W3C Working Group Meetings (including WCAG)</a:t>
            </a:r>
          </a:p>
          <a:p>
            <a:r>
              <a:rPr lang="en-US" dirty="0"/>
              <a:t>Informal meetings </a:t>
            </a:r>
          </a:p>
        </p:txBody>
      </p:sp>
    </p:spTree>
    <p:extLst>
      <p:ext uri="{BB962C8B-B14F-4D97-AF65-F5344CB8AC3E}">
        <p14:creationId xmlns:p14="http://schemas.microsoft.com/office/powerpoint/2010/main" val="2102926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A34A0-6A3B-CA46-BE6F-626C6714F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ETS Presence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2E57CE-E4E0-1A45-909F-DC0877CCCD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89"/>
            <a:ext cx="7886700" cy="4821129"/>
          </a:xfrm>
        </p:spPr>
        <p:txBody>
          <a:bodyPr>
            <a:normAutofit fontScale="92500" lnSpcReduction="20000"/>
          </a:bodyPr>
          <a:lstStyle/>
          <a:p>
            <a:r>
              <a:rPr lang="en-US" sz="3000" dirty="0"/>
              <a:t>7 (6 from research, 1 from IT)</a:t>
            </a:r>
          </a:p>
          <a:p>
            <a:r>
              <a:rPr lang="en-US" sz="3000" dirty="0"/>
              <a:t>4 Presentations by research</a:t>
            </a:r>
          </a:p>
          <a:p>
            <a:r>
              <a:rPr lang="en-US" sz="3000" dirty="0"/>
              <a:t>Participated in two co-located W3C Meetings</a:t>
            </a:r>
          </a:p>
          <a:p>
            <a:endParaRPr lang="en-US" sz="3000" dirty="0"/>
          </a:p>
          <a:p>
            <a:r>
              <a:rPr lang="en-US" sz="3000" dirty="0"/>
              <a:t>Note:   	Pearson had 13 staff, 4 presentations, </a:t>
            </a:r>
            <a:br>
              <a:rPr lang="en-US" sz="3000" dirty="0"/>
            </a:br>
            <a:r>
              <a:rPr lang="en-US" sz="3000" dirty="0"/>
              <a:t>		and exhibit</a:t>
            </a: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		NWEA had 2 staff</a:t>
            </a:r>
            <a:br>
              <a:rPr lang="en-US" sz="3000" dirty="0"/>
            </a:br>
            <a:br>
              <a:rPr lang="en-US" sz="3000" dirty="0"/>
            </a:br>
            <a:r>
              <a:rPr lang="en-US" sz="3000" dirty="0"/>
              <a:t>		College Board at least 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		</a:t>
            </a:r>
            <a:br>
              <a:rPr lang="en-US" dirty="0"/>
            </a:br>
            <a:r>
              <a:rPr lang="en-US" dirty="0"/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8471419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3C186-75E2-DC46-A2F7-81BAD4FE4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Meeting room at CSUN Conference with participants arriving for presentation">
            <a:extLst>
              <a:ext uri="{FF2B5EF4-FFF2-40B4-BE49-F238E27FC236}">
                <a16:creationId xmlns:a16="http://schemas.microsoft.com/office/drawing/2014/main" id="{458B1FAB-E8F5-0541-B811-DC8FC4A9B2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588782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8A87E-2CAE-3147-85E5-25AF40765B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SUN Exhibit Hall">
            <a:extLst>
              <a:ext uri="{FF2B5EF4-FFF2-40B4-BE49-F238E27FC236}">
                <a16:creationId xmlns:a16="http://schemas.microsoft.com/office/drawing/2014/main" id="{C14AF926-2F06-4C4C-BAE9-C49419FBE3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076712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AB91C-D54E-5947-9C9A-819DFF570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Cary Supalo and Kris Anne Kinney viewing a demo of the Irie-AT drawing tool">
            <a:extLst>
              <a:ext uri="{FF2B5EF4-FFF2-40B4-BE49-F238E27FC236}">
                <a16:creationId xmlns:a16="http://schemas.microsoft.com/office/drawing/2014/main" id="{315AA63E-83E5-F648-8BDD-D5175F2FC4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9079457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3F712-70D2-0443-966B-76E0440FB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New, production prototype of the Graphiti tablet.">
            <a:extLst>
              <a:ext uri="{FF2B5EF4-FFF2-40B4-BE49-F238E27FC236}">
                <a16:creationId xmlns:a16="http://schemas.microsoft.com/office/drawing/2014/main" id="{64E06E14-21A2-A345-9D19-ED79DB4F88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9144001" cy="6858001"/>
          </a:xfrm>
        </p:spPr>
      </p:pic>
    </p:spTree>
    <p:extLst>
      <p:ext uri="{BB962C8B-B14F-4D97-AF65-F5344CB8AC3E}">
        <p14:creationId xmlns:p14="http://schemas.microsoft.com/office/powerpoint/2010/main" val="3701678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BB8A8-BEEC-4C4E-B347-A95050248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ETS staffer Carlos Cavalie meets Stevie Wonder.">
            <a:extLst>
              <a:ext uri="{FF2B5EF4-FFF2-40B4-BE49-F238E27FC236}">
                <a16:creationId xmlns:a16="http://schemas.microsoft.com/office/drawing/2014/main" id="{1DD94758-9C20-9E4C-9416-0D46642F9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2"/>
            <a:ext cx="9166597" cy="6858001"/>
          </a:xfrm>
        </p:spPr>
      </p:pic>
    </p:spTree>
    <p:extLst>
      <p:ext uri="{BB962C8B-B14F-4D97-AF65-F5344CB8AC3E}">
        <p14:creationId xmlns:p14="http://schemas.microsoft.com/office/powerpoint/2010/main" val="21103882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C54E9-622F-9D44-845A-00655A4B7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Highlights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2DDDF8-EC33-404E-BBD5-656C0F1957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Intense discussion on WCAG 2.1 as it nears publication as standard</a:t>
            </a:r>
          </a:p>
          <a:p>
            <a:r>
              <a:rPr lang="en-US" dirty="0"/>
              <a:t>Section 508 Refresh and VPAT 2.1</a:t>
            </a:r>
          </a:p>
          <a:p>
            <a:r>
              <a:rPr lang="en-US" dirty="0"/>
              <a:t>Progress on SSML for assistive technologies</a:t>
            </a:r>
          </a:p>
          <a:p>
            <a:r>
              <a:rPr lang="en-US" dirty="0"/>
              <a:t>Good meetings with VFO </a:t>
            </a:r>
          </a:p>
          <a:p>
            <a:r>
              <a:rPr lang="en-US" dirty="0"/>
              <a:t>SSRS discussions with Microsoft</a:t>
            </a:r>
          </a:p>
          <a:p>
            <a:r>
              <a:rPr lang="en-US" dirty="0"/>
              <a:t>Intelligence gathering</a:t>
            </a:r>
          </a:p>
          <a:p>
            <a:r>
              <a:rPr lang="en-US" dirty="0"/>
              <a:t>And more…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783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2620</TotalTime>
  <Words>113</Words>
  <Application>Microsoft Macintosh PowerPoint</Application>
  <PresentationFormat>On-screen Show (4:3)</PresentationFormat>
  <Paragraphs>27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The Conference</vt:lpstr>
      <vt:lpstr>ETS Presence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Some Highlights</vt:lpstr>
      <vt:lpstr>Next Month…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Spring Accessibility Update!</dc:title>
  <dc:creator>Hakkinen, Mark T</dc:creator>
  <cp:lastModifiedBy>Hakkinen, Mark T</cp:lastModifiedBy>
  <cp:revision>6</cp:revision>
  <dcterms:created xsi:type="dcterms:W3CDTF">2018-03-29T02:32:41Z</dcterms:created>
  <dcterms:modified xsi:type="dcterms:W3CDTF">2018-03-30T22:13:06Z</dcterms:modified>
</cp:coreProperties>
</file>

<file path=docProps/thumbnail.jpeg>
</file>